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embeddedFontLst>
    <p:embeddedFont>
      <p:font typeface="Extenda 40 Hecto" charset="1" panose="020B0003020200000002"/>
      <p:regular r:id="rId9"/>
    </p:embeddedFont>
    <p:embeddedFont>
      <p:font typeface="Poppins Bold" charset="1" panose="000008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C31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</a:blip>
            <a:stretch>
              <a:fillRect l="0" t="0" r="-12499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412111" y="1365273"/>
            <a:ext cx="4626578" cy="4620795"/>
          </a:xfrm>
          <a:custGeom>
            <a:avLst/>
            <a:gdLst/>
            <a:ahLst/>
            <a:cxnLst/>
            <a:rect r="r" b="b" t="t" l="l"/>
            <a:pathLst>
              <a:path h="4620795" w="4626578">
                <a:moveTo>
                  <a:pt x="0" y="0"/>
                </a:moveTo>
                <a:lnTo>
                  <a:pt x="4626578" y="0"/>
                </a:lnTo>
                <a:lnTo>
                  <a:pt x="4626578" y="4620796"/>
                </a:lnTo>
                <a:lnTo>
                  <a:pt x="0" y="46207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71777" y="2131258"/>
            <a:ext cx="2715802" cy="2715802"/>
          </a:xfrm>
          <a:custGeom>
            <a:avLst/>
            <a:gdLst/>
            <a:ahLst/>
            <a:cxnLst/>
            <a:rect r="r" b="b" t="t" l="l"/>
            <a:pathLst>
              <a:path h="2715802" w="2715802">
                <a:moveTo>
                  <a:pt x="0" y="0"/>
                </a:moveTo>
                <a:lnTo>
                  <a:pt x="2715802" y="0"/>
                </a:lnTo>
                <a:lnTo>
                  <a:pt x="2715802" y="2715801"/>
                </a:lnTo>
                <a:lnTo>
                  <a:pt x="0" y="27158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389692" y="3675671"/>
            <a:ext cx="4626578" cy="4620795"/>
            <a:chOff x="0" y="0"/>
            <a:chExt cx="6168771" cy="61610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168771" cy="6161060"/>
            </a:xfrm>
            <a:custGeom>
              <a:avLst/>
              <a:gdLst/>
              <a:ahLst/>
              <a:cxnLst/>
              <a:rect r="r" b="b" t="t" l="l"/>
              <a:pathLst>
                <a:path h="6161060" w="6168771">
                  <a:moveTo>
                    <a:pt x="0" y="0"/>
                  </a:moveTo>
                  <a:lnTo>
                    <a:pt x="6168771" y="0"/>
                  </a:lnTo>
                  <a:lnTo>
                    <a:pt x="6168771" y="6161060"/>
                  </a:lnTo>
                  <a:lnTo>
                    <a:pt x="0" y="61610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68000"/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714812" y="36575"/>
              <a:ext cx="4739147" cy="4733223"/>
            </a:xfrm>
            <a:custGeom>
              <a:avLst/>
              <a:gdLst/>
              <a:ahLst/>
              <a:cxnLst/>
              <a:rect r="r" b="b" t="t" l="l"/>
              <a:pathLst>
                <a:path h="4733223" w="4739147">
                  <a:moveTo>
                    <a:pt x="0" y="0"/>
                  </a:moveTo>
                  <a:lnTo>
                    <a:pt x="4739147" y="0"/>
                  </a:lnTo>
                  <a:lnTo>
                    <a:pt x="4739147" y="4733223"/>
                  </a:lnTo>
                  <a:lnTo>
                    <a:pt x="0" y="47332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68000"/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273851" y="751850"/>
              <a:ext cx="3621069" cy="3621069"/>
            </a:xfrm>
            <a:custGeom>
              <a:avLst/>
              <a:gdLst/>
              <a:ahLst/>
              <a:cxnLst/>
              <a:rect r="r" b="b" t="t" l="l"/>
              <a:pathLst>
                <a:path h="3621069" w="3621069">
                  <a:moveTo>
                    <a:pt x="0" y="0"/>
                  </a:moveTo>
                  <a:lnTo>
                    <a:pt x="3621069" y="0"/>
                  </a:lnTo>
                  <a:lnTo>
                    <a:pt x="3621069" y="3621069"/>
                  </a:lnTo>
                  <a:lnTo>
                    <a:pt x="0" y="3621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43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2933697" y="6252769"/>
            <a:ext cx="12420607" cy="2665255"/>
          </a:xfrm>
          <a:custGeom>
            <a:avLst/>
            <a:gdLst/>
            <a:ahLst/>
            <a:cxnLst/>
            <a:rect r="r" b="b" t="t" l="l"/>
            <a:pathLst>
              <a:path h="2665255" w="12420607">
                <a:moveTo>
                  <a:pt x="0" y="0"/>
                </a:moveTo>
                <a:lnTo>
                  <a:pt x="12420606" y="0"/>
                </a:lnTo>
                <a:lnTo>
                  <a:pt x="12420606" y="2665255"/>
                </a:lnTo>
                <a:lnTo>
                  <a:pt x="0" y="26652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946929" y="9183291"/>
            <a:ext cx="6341071" cy="1103709"/>
          </a:xfrm>
          <a:custGeom>
            <a:avLst/>
            <a:gdLst/>
            <a:ahLst/>
            <a:cxnLst/>
            <a:rect r="r" b="b" t="t" l="l"/>
            <a:pathLst>
              <a:path h="1103709" w="6341071">
                <a:moveTo>
                  <a:pt x="0" y="0"/>
                </a:moveTo>
                <a:lnTo>
                  <a:pt x="6341071" y="0"/>
                </a:lnTo>
                <a:lnTo>
                  <a:pt x="6341071" y="1103709"/>
                </a:lnTo>
                <a:lnTo>
                  <a:pt x="0" y="11037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62228" b="-10000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0" y="0"/>
            <a:ext cx="5752317" cy="1103709"/>
          </a:xfrm>
          <a:custGeom>
            <a:avLst/>
            <a:gdLst/>
            <a:ahLst/>
            <a:cxnLst/>
            <a:rect r="r" b="b" t="t" l="l"/>
            <a:pathLst>
              <a:path h="1103709" w="5752317">
                <a:moveTo>
                  <a:pt x="0" y="0"/>
                </a:moveTo>
                <a:lnTo>
                  <a:pt x="5752317" y="0"/>
                </a:lnTo>
                <a:lnTo>
                  <a:pt x="5752317" y="1103709"/>
                </a:lnTo>
                <a:lnTo>
                  <a:pt x="0" y="11037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8832" t="-10000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064023" y="-745007"/>
            <a:ext cx="12159954" cy="10691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994"/>
              </a:lnSpc>
            </a:pPr>
            <a:r>
              <a:rPr lang="en-US" sz="63039" spc="2332">
                <a:gradFill>
                  <a:gsLst>
                    <a:gs pos="0">
                      <a:srgbClr val="5DE0E6">
                        <a:alpha val="100000"/>
                      </a:srgbClr>
                    </a:gs>
                    <a:gs pos="100000">
                      <a:srgbClr val="00998A">
                        <a:alpha val="100000"/>
                      </a:srgbClr>
                    </a:gs>
                  </a:gsLst>
                  <a:lin ang="0"/>
                </a:gradFill>
                <a:latin typeface="Extenda 40 Hecto"/>
                <a:ea typeface="Extenda 40 Hecto"/>
                <a:cs typeface="Extenda 40 Hecto"/>
                <a:sym typeface="Extenda 40 Hecto"/>
              </a:rPr>
              <a:t>III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348197" y="-753769"/>
            <a:ext cx="3714956" cy="3714956"/>
          </a:xfrm>
          <a:custGeom>
            <a:avLst/>
            <a:gdLst/>
            <a:ahLst/>
            <a:cxnLst/>
            <a:rect r="r" b="b" t="t" l="l"/>
            <a:pathLst>
              <a:path h="3714956" w="3714956">
                <a:moveTo>
                  <a:pt x="0" y="0"/>
                </a:moveTo>
                <a:lnTo>
                  <a:pt x="3714956" y="0"/>
                </a:lnTo>
                <a:lnTo>
                  <a:pt x="3714956" y="3714956"/>
                </a:lnTo>
                <a:lnTo>
                  <a:pt x="0" y="37149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3999"/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29363" y="212338"/>
            <a:ext cx="3694079" cy="2696818"/>
          </a:xfrm>
          <a:custGeom>
            <a:avLst/>
            <a:gdLst/>
            <a:ahLst/>
            <a:cxnLst/>
            <a:rect r="r" b="b" t="t" l="l"/>
            <a:pathLst>
              <a:path h="2696818" w="3694079">
                <a:moveTo>
                  <a:pt x="0" y="0"/>
                </a:moveTo>
                <a:lnTo>
                  <a:pt x="3694079" y="0"/>
                </a:lnTo>
                <a:lnTo>
                  <a:pt x="3694079" y="2696818"/>
                </a:lnTo>
                <a:lnTo>
                  <a:pt x="0" y="26968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6166089" y="3694250"/>
            <a:ext cx="5955821" cy="3593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318"/>
              </a:lnSpc>
            </a:pPr>
            <a:r>
              <a:rPr lang="en-US" sz="30876">
                <a:solidFill>
                  <a:srgbClr val="FFFFFF"/>
                </a:solidFill>
                <a:latin typeface="Extenda 40 Hecto"/>
                <a:ea typeface="Extenda 40 Hecto"/>
                <a:cs typeface="Extenda 40 Hecto"/>
                <a:sym typeface="Extenda 40 Hecto"/>
              </a:rPr>
              <a:t>CUMO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532765" y="7406911"/>
            <a:ext cx="7222470" cy="1494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2"/>
              </a:lnSpc>
            </a:pPr>
            <a:r>
              <a:rPr lang="en-US" b="true" sz="828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CONGRESS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C31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1722" y="376438"/>
            <a:ext cx="1436270" cy="1023595"/>
          </a:xfrm>
          <a:custGeom>
            <a:avLst/>
            <a:gdLst/>
            <a:ahLst/>
            <a:cxnLst/>
            <a:rect r="r" b="b" t="t" l="l"/>
            <a:pathLst>
              <a:path h="1023595" w="1436270">
                <a:moveTo>
                  <a:pt x="0" y="0"/>
                </a:moveTo>
                <a:lnTo>
                  <a:pt x="1436270" y="0"/>
                </a:lnTo>
                <a:lnTo>
                  <a:pt x="1436270" y="1023596"/>
                </a:lnTo>
                <a:lnTo>
                  <a:pt x="0" y="10235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794" t="-18070" r="-16840" b="-19460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0" y="9258300"/>
            <a:ext cx="15185280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6998595" y="9277350"/>
            <a:ext cx="1289405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2777992" y="656606"/>
            <a:ext cx="15510008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0" y="675656"/>
            <a:ext cx="1341722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14705864" y="7768916"/>
            <a:ext cx="2820815" cy="2702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74"/>
              </a:lnSpc>
            </a:pPr>
            <a:r>
              <a:rPr lang="en-US" sz="15923" spc="589">
                <a:gradFill>
                  <a:gsLst>
                    <a:gs pos="0">
                      <a:srgbClr val="5DE0E6">
                        <a:alpha val="100000"/>
                      </a:srgbClr>
                    </a:gs>
                    <a:gs pos="100000">
                      <a:srgbClr val="00998A">
                        <a:alpha val="100000"/>
                      </a:srgbClr>
                    </a:gs>
                  </a:gsLst>
                  <a:lin ang="0"/>
                </a:gradFill>
                <a:latin typeface="Extenda 40 Hecto"/>
                <a:ea typeface="Extenda 40 Hecto"/>
                <a:cs typeface="Extenda 40 Hecto"/>
                <a:sym typeface="Extenda 40 Hecto"/>
              </a:rPr>
              <a:t>III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425469" y="8879817"/>
            <a:ext cx="1381606" cy="920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95"/>
              </a:lnSpc>
            </a:pPr>
            <a:r>
              <a:rPr lang="en-US" sz="7799">
                <a:solidFill>
                  <a:srgbClr val="FFFFFF"/>
                </a:solidFill>
                <a:latin typeface="Extenda 40 Hecto"/>
                <a:ea typeface="Extenda 40 Hecto"/>
                <a:cs typeface="Extenda 40 Hecto"/>
                <a:sym typeface="Extenda 40 Hecto"/>
              </a:rPr>
              <a:t>CUMO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278553" y="9752440"/>
            <a:ext cx="1675438" cy="3166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95"/>
              </a:lnSpc>
            </a:pPr>
            <a:r>
              <a:rPr lang="en-US" sz="1782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CONGRESS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71550" y="138482"/>
            <a:ext cx="2054012" cy="1499507"/>
          </a:xfrm>
          <a:custGeom>
            <a:avLst/>
            <a:gdLst/>
            <a:ahLst/>
            <a:cxnLst/>
            <a:rect r="r" b="b" t="t" l="l"/>
            <a:pathLst>
              <a:path h="1499507" w="2054012">
                <a:moveTo>
                  <a:pt x="0" y="0"/>
                </a:moveTo>
                <a:lnTo>
                  <a:pt x="2054012" y="0"/>
                </a:lnTo>
                <a:lnTo>
                  <a:pt x="2054012" y="1499507"/>
                </a:lnTo>
                <a:lnTo>
                  <a:pt x="0" y="14995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0" y="9258300"/>
            <a:ext cx="15185280" cy="0"/>
          </a:xfrm>
          <a:prstGeom prst="line">
            <a:avLst/>
          </a:prstGeom>
          <a:ln cap="flat" w="38100">
            <a:gradFill>
              <a:gsLst>
                <a:gs pos="0">
                  <a:srgbClr val="5DE0E6">
                    <a:alpha val="100000"/>
                  </a:srgbClr>
                </a:gs>
                <a:gs pos="100000">
                  <a:srgbClr val="00998A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6998595" y="9277350"/>
            <a:ext cx="1289405" cy="0"/>
          </a:xfrm>
          <a:prstGeom prst="line">
            <a:avLst/>
          </a:prstGeom>
          <a:ln cap="flat" w="38100">
            <a:gradFill>
              <a:gsLst>
                <a:gs pos="0">
                  <a:srgbClr val="5DE0E6">
                    <a:alpha val="100000"/>
                  </a:srgbClr>
                </a:gs>
                <a:gs pos="100000">
                  <a:srgbClr val="00998A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2777992" y="656606"/>
            <a:ext cx="15510008" cy="0"/>
          </a:xfrm>
          <a:prstGeom prst="line">
            <a:avLst/>
          </a:prstGeom>
          <a:ln cap="flat" w="38100">
            <a:gradFill>
              <a:gsLst>
                <a:gs pos="0">
                  <a:srgbClr val="5DE0E6">
                    <a:alpha val="100000"/>
                  </a:srgbClr>
                </a:gs>
                <a:gs pos="100000">
                  <a:srgbClr val="00998A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0" y="675656"/>
            <a:ext cx="1341722" cy="0"/>
          </a:xfrm>
          <a:prstGeom prst="line">
            <a:avLst/>
          </a:prstGeom>
          <a:ln cap="flat" w="38100">
            <a:gradFill>
              <a:gsLst>
                <a:gs pos="0">
                  <a:srgbClr val="5DE0E6">
                    <a:alpha val="100000"/>
                  </a:srgbClr>
                </a:gs>
                <a:gs pos="100000">
                  <a:srgbClr val="00998A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14705864" y="7768916"/>
            <a:ext cx="2820815" cy="2702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74"/>
              </a:lnSpc>
            </a:pPr>
            <a:r>
              <a:rPr lang="en-US" sz="15923" spc="589">
                <a:gradFill>
                  <a:gsLst>
                    <a:gs pos="0">
                      <a:srgbClr val="5DE0E6">
                        <a:alpha val="100000"/>
                      </a:srgbClr>
                    </a:gs>
                    <a:gs pos="100000">
                      <a:srgbClr val="00998A">
                        <a:alpha val="100000"/>
                      </a:srgbClr>
                    </a:gs>
                  </a:gsLst>
                  <a:lin ang="0"/>
                </a:gradFill>
                <a:latin typeface="Extenda 40 Hecto"/>
                <a:ea typeface="Extenda 40 Hecto"/>
                <a:cs typeface="Extenda 40 Hecto"/>
                <a:sym typeface="Extenda 40 Hecto"/>
              </a:rPr>
              <a:t>III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425469" y="8879817"/>
            <a:ext cx="1381606" cy="920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95"/>
              </a:lnSpc>
            </a:pPr>
            <a:r>
              <a:rPr lang="en-US" sz="7799">
                <a:solidFill>
                  <a:srgbClr val="FFFFFF"/>
                </a:solidFill>
                <a:latin typeface="Extenda 40 Hecto"/>
                <a:ea typeface="Extenda 40 Hecto"/>
                <a:cs typeface="Extenda 40 Hecto"/>
                <a:sym typeface="Extenda 40 Hecto"/>
              </a:rPr>
              <a:t>CUMO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278553" y="9861617"/>
            <a:ext cx="1675438" cy="208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55"/>
              </a:lnSpc>
            </a:pPr>
            <a:r>
              <a:rPr lang="en-US" sz="1182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CONGRESS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DAHCOh3aRe0</dc:identifier>
  <dcterms:modified xsi:type="dcterms:W3CDTF">2011-08-01T06:04:30Z</dcterms:modified>
  <cp:revision>1</cp:revision>
  <dc:title>Cumo 25 Prezentacija V2</dc:title>
</cp:coreProperties>
</file>